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14"/>
  </p:notesMasterIdLst>
  <p:sldIdLst>
    <p:sldId id="29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91" r:id="rId12"/>
    <p:sldId id="29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26CFBB-AA2F-447B-8E1B-347D3071CCC7}" v="65" dt="2025-02-18T08:45:23.2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88206-3D28-45E2-A15B-D4E75AB519A7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E9215-F1A0-4583-B8D3-F8E2A457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3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31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34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24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83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74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76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uot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29">
            <a:extLst>
              <a:ext uri="{FF2B5EF4-FFF2-40B4-BE49-F238E27FC236}">
                <a16:creationId xmlns:a16="http://schemas.microsoft.com/office/drawing/2014/main" id="{5875405E-CCCA-5066-A2F0-05D63A785E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8608" y="6169026"/>
            <a:ext cx="974546" cy="320399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BAC9BEDA-8D5D-B074-13F1-8720C4850339}"/>
              </a:ext>
            </a:extLst>
          </p:cNvPr>
          <p:cNvSpPr/>
          <p:nvPr userDrawn="1"/>
        </p:nvSpPr>
        <p:spPr>
          <a:xfrm rot="10800000">
            <a:off x="4573452" y="0"/>
            <a:ext cx="4570549" cy="6858000"/>
          </a:xfrm>
          <a:custGeom>
            <a:avLst/>
            <a:gdLst>
              <a:gd name="connsiteX0" fmla="*/ 5253764 w 6094065"/>
              <a:gd name="connsiteY0" fmla="*/ 6858000 h 6858000"/>
              <a:gd name="connsiteX1" fmla="*/ 4457700 w 6094065"/>
              <a:gd name="connsiteY1" fmla="*/ 6858000 h 6858000"/>
              <a:gd name="connsiteX2" fmla="*/ 4140200 w 6094065"/>
              <a:gd name="connsiteY2" fmla="*/ 6858000 h 6858000"/>
              <a:gd name="connsiteX3" fmla="*/ 4048382 w 6094065"/>
              <a:gd name="connsiteY3" fmla="*/ 6858000 h 6858000"/>
              <a:gd name="connsiteX4" fmla="*/ 3730882 w 6094065"/>
              <a:gd name="connsiteY4" fmla="*/ 6858000 h 6858000"/>
              <a:gd name="connsiteX5" fmla="*/ 0 w 6094065"/>
              <a:gd name="connsiteY5" fmla="*/ 6858000 h 6858000"/>
              <a:gd name="connsiteX6" fmla="*/ 0 w 6094065"/>
              <a:gd name="connsiteY6" fmla="*/ 0 h 6858000"/>
              <a:gd name="connsiteX7" fmla="*/ 4140200 w 6094065"/>
              <a:gd name="connsiteY7" fmla="*/ 0 h 6858000"/>
              <a:gd name="connsiteX8" fmla="*/ 4457700 w 6094065"/>
              <a:gd name="connsiteY8" fmla="*/ 0 h 6858000"/>
              <a:gd name="connsiteX9" fmla="*/ 6094065 w 6094065"/>
              <a:gd name="connsiteY9" fmla="*/ 0 h 6858000"/>
              <a:gd name="connsiteX10" fmla="*/ 6094065 w 6094065"/>
              <a:gd name="connsiteY10" fmla="*/ 6017690 h 6858000"/>
              <a:gd name="connsiteX11" fmla="*/ 5339671 w 6094065"/>
              <a:gd name="connsiteY11" fmla="*/ 685366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4065" h="6858000">
                <a:moveTo>
                  <a:pt x="5253764" y="6858000"/>
                </a:moveTo>
                <a:lnTo>
                  <a:pt x="4457700" y="6858000"/>
                </a:lnTo>
                <a:lnTo>
                  <a:pt x="4140200" y="6858000"/>
                </a:lnTo>
                <a:lnTo>
                  <a:pt x="4048382" y="6858000"/>
                </a:lnTo>
                <a:lnTo>
                  <a:pt x="3730882" y="6858000"/>
                </a:lnTo>
                <a:lnTo>
                  <a:pt x="0" y="6858000"/>
                </a:lnTo>
                <a:lnTo>
                  <a:pt x="0" y="0"/>
                </a:lnTo>
                <a:lnTo>
                  <a:pt x="4140200" y="0"/>
                </a:lnTo>
                <a:lnTo>
                  <a:pt x="4457700" y="0"/>
                </a:lnTo>
                <a:lnTo>
                  <a:pt x="6094065" y="0"/>
                </a:lnTo>
                <a:lnTo>
                  <a:pt x="6094065" y="6017690"/>
                </a:lnTo>
                <a:cubicBezTo>
                  <a:pt x="6094065" y="6452775"/>
                  <a:pt x="5763403" y="6810630"/>
                  <a:pt x="5339671" y="68536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8200" tIns="178200" rIns="178200" bIns="178200" rtlCol="0" anchor="ctr">
            <a:noAutofit/>
          </a:bodyPr>
          <a:lstStyle/>
          <a:p>
            <a:pPr algn="ctr"/>
            <a:endParaRPr lang="en-001" sz="15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47048" y="2732088"/>
            <a:ext cx="3820715" cy="3171001"/>
          </a:xfrm>
        </p:spPr>
        <p:txBody>
          <a:bodyPr anchor="t"/>
          <a:lstStyle>
            <a:lvl1pPr algn="l">
              <a:defRPr sz="2400" spc="-113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quote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3E1AA2A-FE59-26F8-5F42-C972CA502E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47048" y="5943600"/>
            <a:ext cx="3820715" cy="459086"/>
          </a:xfrm>
        </p:spPr>
        <p:txBody>
          <a:bodyPr anchor="b" anchorCtr="0"/>
          <a:lstStyle>
            <a:lvl1pPr marL="0" indent="0">
              <a:lnSpc>
                <a:spcPts val="975"/>
              </a:lnSpc>
              <a:buFontTx/>
              <a:buNone/>
              <a:defRPr sz="1050">
                <a:solidFill>
                  <a:schemeClr val="bg1"/>
                </a:solidFill>
                <a:latin typeface="+mj-lt"/>
              </a:defRPr>
            </a:lvl1pPr>
            <a:lvl2pPr marL="135000" indent="0">
              <a:buFontTx/>
              <a:buNone/>
              <a:defRPr sz="1050">
                <a:solidFill>
                  <a:schemeClr val="bg1"/>
                </a:solidFill>
                <a:latin typeface="+mj-lt"/>
              </a:defRPr>
            </a:lvl2pPr>
            <a:lvl3pPr marL="270000" indent="0">
              <a:buFontTx/>
              <a:buNone/>
              <a:defRPr sz="1050">
                <a:solidFill>
                  <a:schemeClr val="bg1"/>
                </a:solidFill>
                <a:latin typeface="+mj-lt"/>
              </a:defRPr>
            </a:lvl3pPr>
            <a:lvl4pPr>
              <a:buFontTx/>
              <a:buNone/>
              <a:defRPr sz="1050">
                <a:solidFill>
                  <a:schemeClr val="bg1"/>
                </a:solidFill>
                <a:latin typeface="+mj-lt"/>
              </a:defRPr>
            </a:lvl4pPr>
            <a:lvl5pPr>
              <a:buFontTx/>
              <a:buNone/>
              <a:defRPr sz="105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name</a:t>
            </a:r>
            <a:endParaRPr lang="en-001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E1E942D-3262-AEC6-B74F-67FE71EA37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4926827" cy="6861600"/>
          </a:xfrm>
          <a:custGeom>
            <a:avLst/>
            <a:gdLst>
              <a:gd name="connsiteX0" fmla="*/ 1278394 w 6569102"/>
              <a:gd name="connsiteY0" fmla="*/ 6290509 h 6861600"/>
              <a:gd name="connsiteX1" fmla="*/ 1341368 w 6569102"/>
              <a:gd name="connsiteY1" fmla="*/ 6290509 h 6861600"/>
              <a:gd name="connsiteX2" fmla="*/ 1341368 w 6569102"/>
              <a:gd name="connsiteY2" fmla="*/ 6323884 h 6861600"/>
              <a:gd name="connsiteX3" fmla="*/ 1278394 w 6569102"/>
              <a:gd name="connsiteY3" fmla="*/ 6323884 h 6861600"/>
              <a:gd name="connsiteX4" fmla="*/ 1015853 w 6569102"/>
              <a:gd name="connsiteY4" fmla="*/ 6289174 h 6861600"/>
              <a:gd name="connsiteX5" fmla="*/ 1038027 w 6569102"/>
              <a:gd name="connsiteY5" fmla="*/ 6343909 h 6861600"/>
              <a:gd name="connsiteX6" fmla="*/ 993679 w 6569102"/>
              <a:gd name="connsiteY6" fmla="*/ 6343909 h 6861600"/>
              <a:gd name="connsiteX7" fmla="*/ 1542264 w 6569102"/>
              <a:gd name="connsiteY7" fmla="*/ 6265589 h 6861600"/>
              <a:gd name="connsiteX8" fmla="*/ 1542264 w 6569102"/>
              <a:gd name="connsiteY8" fmla="*/ 6393304 h 6861600"/>
              <a:gd name="connsiteX9" fmla="*/ 1572864 w 6569102"/>
              <a:gd name="connsiteY9" fmla="*/ 6393304 h 6861600"/>
              <a:gd name="connsiteX10" fmla="*/ 1572864 w 6569102"/>
              <a:gd name="connsiteY10" fmla="*/ 6334564 h 6861600"/>
              <a:gd name="connsiteX11" fmla="*/ 1630517 w 6569102"/>
              <a:gd name="connsiteY11" fmla="*/ 6393304 h 6861600"/>
              <a:gd name="connsiteX12" fmla="*/ 1672647 w 6569102"/>
              <a:gd name="connsiteY12" fmla="*/ 6393304 h 6861600"/>
              <a:gd name="connsiteX13" fmla="*/ 1603021 w 6569102"/>
              <a:gd name="connsiteY13" fmla="*/ 6325219 h 6861600"/>
              <a:gd name="connsiteX14" fmla="*/ 1669986 w 6569102"/>
              <a:gd name="connsiteY14" fmla="*/ 6265589 h 6861600"/>
              <a:gd name="connsiteX15" fmla="*/ 1629186 w 6569102"/>
              <a:gd name="connsiteY15" fmla="*/ 6265589 h 6861600"/>
              <a:gd name="connsiteX16" fmla="*/ 1572864 w 6569102"/>
              <a:gd name="connsiteY16" fmla="*/ 6317209 h 6861600"/>
              <a:gd name="connsiteX17" fmla="*/ 1572864 w 6569102"/>
              <a:gd name="connsiteY17" fmla="*/ 6265589 h 6861600"/>
              <a:gd name="connsiteX18" fmla="*/ 1248237 w 6569102"/>
              <a:gd name="connsiteY18" fmla="*/ 6265589 h 6861600"/>
              <a:gd name="connsiteX19" fmla="*/ 1248237 w 6569102"/>
              <a:gd name="connsiteY19" fmla="*/ 6393304 h 6861600"/>
              <a:gd name="connsiteX20" fmla="*/ 1278394 w 6569102"/>
              <a:gd name="connsiteY20" fmla="*/ 6393304 h 6861600"/>
              <a:gd name="connsiteX21" fmla="*/ 1278394 w 6569102"/>
              <a:gd name="connsiteY21" fmla="*/ 6349249 h 6861600"/>
              <a:gd name="connsiteX22" fmla="*/ 1311211 w 6569102"/>
              <a:gd name="connsiteY22" fmla="*/ 6349249 h 6861600"/>
              <a:gd name="connsiteX23" fmla="*/ 1338707 w 6569102"/>
              <a:gd name="connsiteY23" fmla="*/ 6393304 h 6861600"/>
              <a:gd name="connsiteX24" fmla="*/ 1371525 w 6569102"/>
              <a:gd name="connsiteY24" fmla="*/ 6393304 h 6861600"/>
              <a:gd name="connsiteX25" fmla="*/ 1342698 w 6569102"/>
              <a:gd name="connsiteY25" fmla="*/ 6349249 h 6861600"/>
              <a:gd name="connsiteX26" fmla="*/ 1345359 w 6569102"/>
              <a:gd name="connsiteY26" fmla="*/ 6349249 h 6861600"/>
              <a:gd name="connsiteX27" fmla="*/ 1370194 w 6569102"/>
              <a:gd name="connsiteY27" fmla="*/ 6329224 h 6861600"/>
              <a:gd name="connsiteX28" fmla="*/ 1370194 w 6569102"/>
              <a:gd name="connsiteY28" fmla="*/ 6286949 h 6861600"/>
              <a:gd name="connsiteX29" fmla="*/ 1349351 w 6569102"/>
              <a:gd name="connsiteY29" fmla="*/ 6265589 h 6861600"/>
              <a:gd name="connsiteX30" fmla="*/ 1104992 w 6569102"/>
              <a:gd name="connsiteY30" fmla="*/ 6265589 h 6861600"/>
              <a:gd name="connsiteX31" fmla="*/ 1104992 w 6569102"/>
              <a:gd name="connsiteY31" fmla="*/ 6393304 h 6861600"/>
              <a:gd name="connsiteX32" fmla="*/ 1226062 w 6569102"/>
              <a:gd name="connsiteY32" fmla="*/ 6393304 h 6861600"/>
              <a:gd name="connsiteX33" fmla="*/ 1226062 w 6569102"/>
              <a:gd name="connsiteY33" fmla="*/ 6367939 h 6861600"/>
              <a:gd name="connsiteX34" fmla="*/ 1133818 w 6569102"/>
              <a:gd name="connsiteY34" fmla="*/ 6367939 h 6861600"/>
              <a:gd name="connsiteX35" fmla="*/ 1133818 w 6569102"/>
              <a:gd name="connsiteY35" fmla="*/ 6341239 h 6861600"/>
              <a:gd name="connsiteX36" fmla="*/ 1212758 w 6569102"/>
              <a:gd name="connsiteY36" fmla="*/ 6341239 h 6861600"/>
              <a:gd name="connsiteX37" fmla="*/ 1212758 w 6569102"/>
              <a:gd name="connsiteY37" fmla="*/ 6315874 h 6861600"/>
              <a:gd name="connsiteX38" fmla="*/ 1133818 w 6569102"/>
              <a:gd name="connsiteY38" fmla="*/ 6315874 h 6861600"/>
              <a:gd name="connsiteX39" fmla="*/ 1133818 w 6569102"/>
              <a:gd name="connsiteY39" fmla="*/ 6290509 h 6861600"/>
              <a:gd name="connsiteX40" fmla="*/ 1224732 w 6569102"/>
              <a:gd name="connsiteY40" fmla="*/ 6290509 h 6861600"/>
              <a:gd name="connsiteX41" fmla="*/ 1224732 w 6569102"/>
              <a:gd name="connsiteY41" fmla="*/ 6265589 h 6861600"/>
              <a:gd name="connsiteX42" fmla="*/ 995896 w 6569102"/>
              <a:gd name="connsiteY42" fmla="*/ 6265589 h 6861600"/>
              <a:gd name="connsiteX43" fmla="*/ 939574 w 6569102"/>
              <a:gd name="connsiteY43" fmla="*/ 6393304 h 6861600"/>
              <a:gd name="connsiteX44" fmla="*/ 972392 w 6569102"/>
              <a:gd name="connsiteY44" fmla="*/ 6393304 h 6861600"/>
              <a:gd name="connsiteX45" fmla="*/ 983035 w 6569102"/>
              <a:gd name="connsiteY45" fmla="*/ 6367939 h 6861600"/>
              <a:gd name="connsiteX46" fmla="*/ 1048670 w 6569102"/>
              <a:gd name="connsiteY46" fmla="*/ 6367939 h 6861600"/>
              <a:gd name="connsiteX47" fmla="*/ 1060644 w 6569102"/>
              <a:gd name="connsiteY47" fmla="*/ 6393304 h 6861600"/>
              <a:gd name="connsiteX48" fmla="*/ 1092131 w 6569102"/>
              <a:gd name="connsiteY48" fmla="*/ 6393304 h 6861600"/>
              <a:gd name="connsiteX49" fmla="*/ 1035366 w 6569102"/>
              <a:gd name="connsiteY49" fmla="*/ 6265589 h 6861600"/>
              <a:gd name="connsiteX50" fmla="*/ 778147 w 6569102"/>
              <a:gd name="connsiteY50" fmla="*/ 6265589 h 6861600"/>
              <a:gd name="connsiteX51" fmla="*/ 778147 w 6569102"/>
              <a:gd name="connsiteY51" fmla="*/ 6393304 h 6861600"/>
              <a:gd name="connsiteX52" fmla="*/ 805643 w 6569102"/>
              <a:gd name="connsiteY52" fmla="*/ 6393304 h 6861600"/>
              <a:gd name="connsiteX53" fmla="*/ 805643 w 6569102"/>
              <a:gd name="connsiteY53" fmla="*/ 6319879 h 6861600"/>
              <a:gd name="connsiteX54" fmla="*/ 838460 w 6569102"/>
              <a:gd name="connsiteY54" fmla="*/ 6393304 h 6861600"/>
              <a:gd name="connsiteX55" fmla="*/ 867287 w 6569102"/>
              <a:gd name="connsiteY55" fmla="*/ 6393304 h 6861600"/>
              <a:gd name="connsiteX56" fmla="*/ 900104 w 6569102"/>
              <a:gd name="connsiteY56" fmla="*/ 6318544 h 6861600"/>
              <a:gd name="connsiteX57" fmla="*/ 900104 w 6569102"/>
              <a:gd name="connsiteY57" fmla="*/ 6393304 h 6861600"/>
              <a:gd name="connsiteX58" fmla="*/ 927600 w 6569102"/>
              <a:gd name="connsiteY58" fmla="*/ 6393304 h 6861600"/>
              <a:gd name="connsiteX59" fmla="*/ 927600 w 6569102"/>
              <a:gd name="connsiteY59" fmla="*/ 6265589 h 6861600"/>
              <a:gd name="connsiteX60" fmla="*/ 894782 w 6569102"/>
              <a:gd name="connsiteY60" fmla="*/ 6265589 h 6861600"/>
              <a:gd name="connsiteX61" fmla="*/ 852652 w 6569102"/>
              <a:gd name="connsiteY61" fmla="*/ 6361264 h 6861600"/>
              <a:gd name="connsiteX62" fmla="*/ 810965 w 6569102"/>
              <a:gd name="connsiteY62" fmla="*/ 6265589 h 6861600"/>
              <a:gd name="connsiteX63" fmla="*/ 1414986 w 6569102"/>
              <a:gd name="connsiteY63" fmla="*/ 6265144 h 6861600"/>
              <a:gd name="connsiteX64" fmla="*/ 1395472 w 6569102"/>
              <a:gd name="connsiteY64" fmla="*/ 6285169 h 6861600"/>
              <a:gd name="connsiteX65" fmla="*/ 1395472 w 6569102"/>
              <a:gd name="connsiteY65" fmla="*/ 6322549 h 6861600"/>
              <a:gd name="connsiteX66" fmla="*/ 1414986 w 6569102"/>
              <a:gd name="connsiteY66" fmla="*/ 6341239 h 6861600"/>
              <a:gd name="connsiteX67" fmla="*/ 1485942 w 6569102"/>
              <a:gd name="connsiteY67" fmla="*/ 6341239 h 6861600"/>
              <a:gd name="connsiteX68" fmla="*/ 1485942 w 6569102"/>
              <a:gd name="connsiteY68" fmla="*/ 6367939 h 6861600"/>
              <a:gd name="connsiteX69" fmla="*/ 1424299 w 6569102"/>
              <a:gd name="connsiteY69" fmla="*/ 6367939 h 6861600"/>
              <a:gd name="connsiteX70" fmla="*/ 1424299 w 6569102"/>
              <a:gd name="connsiteY70" fmla="*/ 6358594 h 6861600"/>
              <a:gd name="connsiteX71" fmla="*/ 1394142 w 6569102"/>
              <a:gd name="connsiteY71" fmla="*/ 6358594 h 6861600"/>
              <a:gd name="connsiteX72" fmla="*/ 1394142 w 6569102"/>
              <a:gd name="connsiteY72" fmla="*/ 6374614 h 6861600"/>
              <a:gd name="connsiteX73" fmla="*/ 1413655 w 6569102"/>
              <a:gd name="connsiteY73" fmla="*/ 6393304 h 6861600"/>
              <a:gd name="connsiteX74" fmla="*/ 1424299 w 6569102"/>
              <a:gd name="connsiteY74" fmla="*/ 6393304 h 6861600"/>
              <a:gd name="connsiteX75" fmla="*/ 1495256 w 6569102"/>
              <a:gd name="connsiteY75" fmla="*/ 6393304 h 6861600"/>
              <a:gd name="connsiteX76" fmla="*/ 1514769 w 6569102"/>
              <a:gd name="connsiteY76" fmla="*/ 6373279 h 6861600"/>
              <a:gd name="connsiteX77" fmla="*/ 1514769 w 6569102"/>
              <a:gd name="connsiteY77" fmla="*/ 6337234 h 6861600"/>
              <a:gd name="connsiteX78" fmla="*/ 1495256 w 6569102"/>
              <a:gd name="connsiteY78" fmla="*/ 6315874 h 6861600"/>
              <a:gd name="connsiteX79" fmla="*/ 1424299 w 6569102"/>
              <a:gd name="connsiteY79" fmla="*/ 6315874 h 6861600"/>
              <a:gd name="connsiteX80" fmla="*/ 1424299 w 6569102"/>
              <a:gd name="connsiteY80" fmla="*/ 6290509 h 6861600"/>
              <a:gd name="connsiteX81" fmla="*/ 1485942 w 6569102"/>
              <a:gd name="connsiteY81" fmla="*/ 6290509 h 6861600"/>
              <a:gd name="connsiteX82" fmla="*/ 1485942 w 6569102"/>
              <a:gd name="connsiteY82" fmla="*/ 6301189 h 6861600"/>
              <a:gd name="connsiteX83" fmla="*/ 1514769 w 6569102"/>
              <a:gd name="connsiteY83" fmla="*/ 6301189 h 6861600"/>
              <a:gd name="connsiteX84" fmla="*/ 1514769 w 6569102"/>
              <a:gd name="connsiteY84" fmla="*/ 6286504 h 6861600"/>
              <a:gd name="connsiteX85" fmla="*/ 1496586 w 6569102"/>
              <a:gd name="connsiteY85" fmla="*/ 6265144 h 6861600"/>
              <a:gd name="connsiteX86" fmla="*/ 418041 w 6569102"/>
              <a:gd name="connsiteY86" fmla="*/ 6184154 h 6861600"/>
              <a:gd name="connsiteX87" fmla="*/ 386554 w 6569102"/>
              <a:gd name="connsiteY87" fmla="*/ 6217529 h 6861600"/>
              <a:gd name="connsiteX88" fmla="*/ 386554 w 6569102"/>
              <a:gd name="connsiteY88" fmla="*/ 6441363 h 6861600"/>
              <a:gd name="connsiteX89" fmla="*/ 418041 w 6569102"/>
              <a:gd name="connsiteY89" fmla="*/ 6474738 h 6861600"/>
              <a:gd name="connsiteX90" fmla="*/ 624260 w 6569102"/>
              <a:gd name="connsiteY90" fmla="*/ 6474738 h 6861600"/>
              <a:gd name="connsiteX91" fmla="*/ 657077 w 6569102"/>
              <a:gd name="connsiteY91" fmla="*/ 6441363 h 6861600"/>
              <a:gd name="connsiteX92" fmla="*/ 657077 w 6569102"/>
              <a:gd name="connsiteY92" fmla="*/ 6431745 h 6861600"/>
              <a:gd name="connsiteX93" fmla="*/ 657077 w 6569102"/>
              <a:gd name="connsiteY93" fmla="*/ 6406389 h 6861600"/>
              <a:gd name="connsiteX94" fmla="*/ 657077 w 6569102"/>
              <a:gd name="connsiteY94" fmla="*/ 6370541 h 6861600"/>
              <a:gd name="connsiteX95" fmla="*/ 657077 w 6569102"/>
              <a:gd name="connsiteY95" fmla="*/ 6329446 h 6861600"/>
              <a:gd name="connsiteX96" fmla="*/ 657077 w 6569102"/>
              <a:gd name="connsiteY96" fmla="*/ 6288352 h 6861600"/>
              <a:gd name="connsiteX97" fmla="*/ 657077 w 6569102"/>
              <a:gd name="connsiteY97" fmla="*/ 6252503 h 6861600"/>
              <a:gd name="connsiteX98" fmla="*/ 657077 w 6569102"/>
              <a:gd name="connsiteY98" fmla="*/ 6227147 h 6861600"/>
              <a:gd name="connsiteX99" fmla="*/ 657077 w 6569102"/>
              <a:gd name="connsiteY99" fmla="*/ 6217529 h 6861600"/>
              <a:gd name="connsiteX100" fmla="*/ 624260 w 6569102"/>
              <a:gd name="connsiteY100" fmla="*/ 6184154 h 6861600"/>
              <a:gd name="connsiteX101" fmla="*/ 0 w 6569102"/>
              <a:gd name="connsiteY101" fmla="*/ 0 h 6861600"/>
              <a:gd name="connsiteX102" fmla="*/ 6569102 w 6569102"/>
              <a:gd name="connsiteY102" fmla="*/ 0 h 6861600"/>
              <a:gd name="connsiteX103" fmla="*/ 6483195 w 6569102"/>
              <a:gd name="connsiteY103" fmla="*/ 4338 h 6861600"/>
              <a:gd name="connsiteX104" fmla="*/ 5728801 w 6569102"/>
              <a:gd name="connsiteY104" fmla="*/ 840310 h 6861600"/>
              <a:gd name="connsiteX105" fmla="*/ 5728801 w 6569102"/>
              <a:gd name="connsiteY105" fmla="*/ 6861600 h 6861600"/>
              <a:gd name="connsiteX106" fmla="*/ 0 w 6569102"/>
              <a:gd name="connsiteY106" fmla="*/ 6861600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6569102" h="6861600">
                <a:moveTo>
                  <a:pt x="1278394" y="6290509"/>
                </a:moveTo>
                <a:lnTo>
                  <a:pt x="1341368" y="6290509"/>
                </a:lnTo>
                <a:lnTo>
                  <a:pt x="1341368" y="6323884"/>
                </a:lnTo>
                <a:lnTo>
                  <a:pt x="1278394" y="6323884"/>
                </a:lnTo>
                <a:close/>
                <a:moveTo>
                  <a:pt x="1015853" y="6289174"/>
                </a:moveTo>
                <a:lnTo>
                  <a:pt x="1038027" y="6343909"/>
                </a:lnTo>
                <a:lnTo>
                  <a:pt x="993679" y="6343909"/>
                </a:lnTo>
                <a:close/>
                <a:moveTo>
                  <a:pt x="1542264" y="6265589"/>
                </a:moveTo>
                <a:lnTo>
                  <a:pt x="1542264" y="6393304"/>
                </a:lnTo>
                <a:lnTo>
                  <a:pt x="1572864" y="6393304"/>
                </a:lnTo>
                <a:lnTo>
                  <a:pt x="1572864" y="6334564"/>
                </a:lnTo>
                <a:lnTo>
                  <a:pt x="1630517" y="6393304"/>
                </a:lnTo>
                <a:lnTo>
                  <a:pt x="1672647" y="6393304"/>
                </a:lnTo>
                <a:lnTo>
                  <a:pt x="1603021" y="6325219"/>
                </a:lnTo>
                <a:lnTo>
                  <a:pt x="1669986" y="6265589"/>
                </a:lnTo>
                <a:lnTo>
                  <a:pt x="1629186" y="6265589"/>
                </a:lnTo>
                <a:lnTo>
                  <a:pt x="1572864" y="6317209"/>
                </a:lnTo>
                <a:lnTo>
                  <a:pt x="1572864" y="6265589"/>
                </a:lnTo>
                <a:close/>
                <a:moveTo>
                  <a:pt x="1248237" y="6265589"/>
                </a:moveTo>
                <a:lnTo>
                  <a:pt x="1248237" y="6393304"/>
                </a:lnTo>
                <a:lnTo>
                  <a:pt x="1278394" y="6393304"/>
                </a:lnTo>
                <a:lnTo>
                  <a:pt x="1278394" y="6349249"/>
                </a:lnTo>
                <a:lnTo>
                  <a:pt x="1311211" y="6349249"/>
                </a:lnTo>
                <a:lnTo>
                  <a:pt x="1338707" y="6393304"/>
                </a:lnTo>
                <a:lnTo>
                  <a:pt x="1371525" y="6393304"/>
                </a:lnTo>
                <a:lnTo>
                  <a:pt x="1342698" y="6349249"/>
                </a:lnTo>
                <a:lnTo>
                  <a:pt x="1345359" y="6349249"/>
                </a:lnTo>
                <a:cubicBezTo>
                  <a:pt x="1362211" y="6349249"/>
                  <a:pt x="1370194" y="6339904"/>
                  <a:pt x="1370194" y="6329224"/>
                </a:cubicBezTo>
                <a:lnTo>
                  <a:pt x="1370194" y="6286949"/>
                </a:lnTo>
                <a:cubicBezTo>
                  <a:pt x="1370194" y="6273599"/>
                  <a:pt x="1362211" y="6265589"/>
                  <a:pt x="1349351" y="6265589"/>
                </a:cubicBezTo>
                <a:close/>
                <a:moveTo>
                  <a:pt x="1104992" y="6265589"/>
                </a:moveTo>
                <a:lnTo>
                  <a:pt x="1104992" y="6393304"/>
                </a:lnTo>
                <a:lnTo>
                  <a:pt x="1226062" y="6393304"/>
                </a:lnTo>
                <a:lnTo>
                  <a:pt x="1226062" y="6367939"/>
                </a:lnTo>
                <a:lnTo>
                  <a:pt x="1133818" y="6367939"/>
                </a:lnTo>
                <a:lnTo>
                  <a:pt x="1133818" y="6341239"/>
                </a:lnTo>
                <a:lnTo>
                  <a:pt x="1212758" y="6341239"/>
                </a:lnTo>
                <a:lnTo>
                  <a:pt x="1212758" y="6315874"/>
                </a:lnTo>
                <a:lnTo>
                  <a:pt x="1133818" y="6315874"/>
                </a:lnTo>
                <a:lnTo>
                  <a:pt x="1133818" y="6290509"/>
                </a:lnTo>
                <a:lnTo>
                  <a:pt x="1224732" y="6290509"/>
                </a:lnTo>
                <a:lnTo>
                  <a:pt x="1224732" y="6265589"/>
                </a:lnTo>
                <a:close/>
                <a:moveTo>
                  <a:pt x="995896" y="6265589"/>
                </a:moveTo>
                <a:lnTo>
                  <a:pt x="939574" y="6393304"/>
                </a:lnTo>
                <a:lnTo>
                  <a:pt x="972392" y="6393304"/>
                </a:lnTo>
                <a:lnTo>
                  <a:pt x="983035" y="6367939"/>
                </a:lnTo>
                <a:lnTo>
                  <a:pt x="1048670" y="6367939"/>
                </a:lnTo>
                <a:lnTo>
                  <a:pt x="1060644" y="6393304"/>
                </a:lnTo>
                <a:lnTo>
                  <a:pt x="1092131" y="6393304"/>
                </a:lnTo>
                <a:lnTo>
                  <a:pt x="1035366" y="6265589"/>
                </a:lnTo>
                <a:close/>
                <a:moveTo>
                  <a:pt x="778147" y="6265589"/>
                </a:moveTo>
                <a:lnTo>
                  <a:pt x="778147" y="6393304"/>
                </a:lnTo>
                <a:lnTo>
                  <a:pt x="805643" y="6393304"/>
                </a:lnTo>
                <a:lnTo>
                  <a:pt x="805643" y="6319879"/>
                </a:lnTo>
                <a:lnTo>
                  <a:pt x="838460" y="6393304"/>
                </a:lnTo>
                <a:lnTo>
                  <a:pt x="867287" y="6393304"/>
                </a:lnTo>
                <a:lnTo>
                  <a:pt x="900104" y="6318544"/>
                </a:lnTo>
                <a:lnTo>
                  <a:pt x="900104" y="6393304"/>
                </a:lnTo>
                <a:lnTo>
                  <a:pt x="927600" y="6393304"/>
                </a:lnTo>
                <a:lnTo>
                  <a:pt x="927600" y="6265589"/>
                </a:lnTo>
                <a:lnTo>
                  <a:pt x="894782" y="6265589"/>
                </a:lnTo>
                <a:lnTo>
                  <a:pt x="852652" y="6361264"/>
                </a:lnTo>
                <a:lnTo>
                  <a:pt x="810965" y="6265589"/>
                </a:lnTo>
                <a:close/>
                <a:moveTo>
                  <a:pt x="1414986" y="6265144"/>
                </a:moveTo>
                <a:cubicBezTo>
                  <a:pt x="1404786" y="6265144"/>
                  <a:pt x="1395472" y="6273154"/>
                  <a:pt x="1395472" y="6285169"/>
                </a:cubicBezTo>
                <a:lnTo>
                  <a:pt x="1395472" y="6322549"/>
                </a:lnTo>
                <a:cubicBezTo>
                  <a:pt x="1395472" y="6333229"/>
                  <a:pt x="1403012" y="6341239"/>
                  <a:pt x="1414986" y="6341239"/>
                </a:cubicBezTo>
                <a:lnTo>
                  <a:pt x="1485942" y="6341239"/>
                </a:lnTo>
                <a:lnTo>
                  <a:pt x="1485942" y="6367939"/>
                </a:lnTo>
                <a:lnTo>
                  <a:pt x="1424299" y="6367939"/>
                </a:lnTo>
                <a:lnTo>
                  <a:pt x="1424299" y="6358594"/>
                </a:lnTo>
                <a:lnTo>
                  <a:pt x="1394142" y="6358594"/>
                </a:lnTo>
                <a:lnTo>
                  <a:pt x="1394142" y="6374614"/>
                </a:lnTo>
                <a:cubicBezTo>
                  <a:pt x="1394142" y="6385294"/>
                  <a:pt x="1400351" y="6393304"/>
                  <a:pt x="1413655" y="6393304"/>
                </a:cubicBezTo>
                <a:lnTo>
                  <a:pt x="1424299" y="6393304"/>
                </a:lnTo>
                <a:lnTo>
                  <a:pt x="1495256" y="6393304"/>
                </a:lnTo>
                <a:cubicBezTo>
                  <a:pt x="1508116" y="6393304"/>
                  <a:pt x="1514769" y="6385294"/>
                  <a:pt x="1514769" y="6373279"/>
                </a:cubicBezTo>
                <a:lnTo>
                  <a:pt x="1514769" y="6337234"/>
                </a:lnTo>
                <a:cubicBezTo>
                  <a:pt x="1514769" y="6323884"/>
                  <a:pt x="1505899" y="6315874"/>
                  <a:pt x="1495256" y="6315874"/>
                </a:cubicBezTo>
                <a:lnTo>
                  <a:pt x="1424299" y="6315874"/>
                </a:lnTo>
                <a:lnTo>
                  <a:pt x="1424299" y="6290509"/>
                </a:lnTo>
                <a:lnTo>
                  <a:pt x="1485942" y="6290509"/>
                </a:lnTo>
                <a:lnTo>
                  <a:pt x="1485942" y="6301189"/>
                </a:lnTo>
                <a:lnTo>
                  <a:pt x="1514769" y="6301189"/>
                </a:lnTo>
                <a:lnTo>
                  <a:pt x="1514769" y="6286504"/>
                </a:lnTo>
                <a:cubicBezTo>
                  <a:pt x="1514769" y="6273154"/>
                  <a:pt x="1507230" y="6265144"/>
                  <a:pt x="1496586" y="6265144"/>
                </a:cubicBezTo>
                <a:close/>
                <a:moveTo>
                  <a:pt x="418041" y="6184154"/>
                </a:moveTo>
                <a:cubicBezTo>
                  <a:pt x="401189" y="6184154"/>
                  <a:pt x="386554" y="6198839"/>
                  <a:pt x="386554" y="6217529"/>
                </a:cubicBezTo>
                <a:lnTo>
                  <a:pt x="386554" y="6441363"/>
                </a:lnTo>
                <a:cubicBezTo>
                  <a:pt x="386554" y="6460053"/>
                  <a:pt x="401189" y="6474738"/>
                  <a:pt x="418041" y="6474738"/>
                </a:cubicBezTo>
                <a:lnTo>
                  <a:pt x="624260" y="6474738"/>
                </a:lnTo>
                <a:cubicBezTo>
                  <a:pt x="642442" y="6474738"/>
                  <a:pt x="657077" y="6460053"/>
                  <a:pt x="657077" y="6441363"/>
                </a:cubicBezTo>
                <a:lnTo>
                  <a:pt x="657077" y="6431745"/>
                </a:lnTo>
                <a:lnTo>
                  <a:pt x="657077" y="6406389"/>
                </a:lnTo>
                <a:lnTo>
                  <a:pt x="657077" y="6370541"/>
                </a:lnTo>
                <a:lnTo>
                  <a:pt x="657077" y="6329446"/>
                </a:lnTo>
                <a:lnTo>
                  <a:pt x="657077" y="6288352"/>
                </a:lnTo>
                <a:lnTo>
                  <a:pt x="657077" y="6252503"/>
                </a:lnTo>
                <a:lnTo>
                  <a:pt x="657077" y="6227147"/>
                </a:lnTo>
                <a:lnTo>
                  <a:pt x="657077" y="6217529"/>
                </a:lnTo>
                <a:cubicBezTo>
                  <a:pt x="657077" y="6198839"/>
                  <a:pt x="642442" y="6184154"/>
                  <a:pt x="624260" y="6184154"/>
                </a:cubicBezTo>
                <a:close/>
                <a:moveTo>
                  <a:pt x="0" y="0"/>
                </a:moveTo>
                <a:lnTo>
                  <a:pt x="6569102" y="0"/>
                </a:lnTo>
                <a:lnTo>
                  <a:pt x="6483195" y="4338"/>
                </a:lnTo>
                <a:cubicBezTo>
                  <a:pt x="6059463" y="47370"/>
                  <a:pt x="5728801" y="405225"/>
                  <a:pt x="5728801" y="840310"/>
                </a:cubicBezTo>
                <a:lnTo>
                  <a:pt x="5728801" y="6861600"/>
                </a:lnTo>
                <a:lnTo>
                  <a:pt x="0" y="6861600"/>
                </a:lnTo>
                <a:close/>
              </a:path>
            </a:pathLst>
          </a:custGeom>
          <a:solidFill>
            <a:srgbClr val="CFCFCF"/>
          </a:solidFill>
        </p:spPr>
        <p:txBody>
          <a:bodyPr wrap="square" tIns="72000" anchor="t" anchorCtr="0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12948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6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21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94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12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97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7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13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5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53B4D8-1684-51B6-85E4-D5A815C9E54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90500" y="6515100"/>
            <a:ext cx="11652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Classification: Internal</a:t>
            </a:r>
          </a:p>
        </p:txBody>
      </p:sp>
    </p:spTree>
    <p:extLst>
      <p:ext uri="{BB962C8B-B14F-4D97-AF65-F5344CB8AC3E}">
        <p14:creationId xmlns:p14="http://schemas.microsoft.com/office/powerpoint/2010/main" val="36200911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8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ersk.com/myfinance/" TargetMode="External"/><Relationship Id="rId2" Type="http://schemas.openxmlformats.org/officeDocument/2006/relationships/hyperlink" Target="https://www.maersk.com/shipments/im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mailto:ibepayments@maersk.com" TargetMode="External"/><Relationship Id="rId4" Type="http://schemas.openxmlformats.org/officeDocument/2006/relationships/hyperlink" Target="mailto:es.import@maersk.com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ocs@lns.maersk.com" TargetMode="External"/><Relationship Id="rId3" Type="http://schemas.openxmlformats.org/officeDocument/2006/relationships/hyperlink" Target="mailto:es.execution@maersk.com" TargetMode="External"/><Relationship Id="rId7" Type="http://schemas.openxmlformats.org/officeDocument/2006/relationships/hyperlink" Target="mailto:import@lns.maersk.com" TargetMode="External"/><Relationship Id="rId2" Type="http://schemas.openxmlformats.org/officeDocument/2006/relationships/hyperlink" Target="mailto:es.import@maersk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ENWWWSVCREG@maersk.com" TargetMode="External"/><Relationship Id="rId11" Type="http://schemas.openxmlformats.org/officeDocument/2006/relationships/image" Target="../media/image5.png"/><Relationship Id="rId5" Type="http://schemas.openxmlformats.org/officeDocument/2006/relationships/hyperlink" Target="mailto:es.collections@maersk.com" TargetMode="External"/><Relationship Id="rId10" Type="http://schemas.openxmlformats.org/officeDocument/2006/relationships/hyperlink" Target="mailto:spain.lcl@lns.maersk.com" TargetMode="External"/><Relationship Id="rId4" Type="http://schemas.openxmlformats.org/officeDocument/2006/relationships/hyperlink" Target="mailto:ibepayments@maersk.com" TargetMode="External"/><Relationship Id="rId9" Type="http://schemas.openxmlformats.org/officeDocument/2006/relationships/hyperlink" Target="mailto:sales.support@maersk.co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ccounts.maersk.com/ocean-maeu/auth/login?nonce=qdvGcd3ngzthJxZpTOt6&amp;scope=openid%20profile%20email&amp;client_id=portaluser&amp;redirect_uri=https%3A%2F%2Fwww.maersk.com%2Fportaluser%2Foidc%2Fcallback&amp;response_type=code&amp;code_challenge=MsGl-xa_aKxxfw-XHBDAM0EjEK8x5VYIkmlRebzrBxo" TargetMode="External"/><Relationship Id="rId2" Type="http://schemas.openxmlformats.org/officeDocument/2006/relationships/hyperlink" Target="https://www.maersk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ersk.com/local-information/europe/spain/import" TargetMode="External"/><Relationship Id="rId2" Type="http://schemas.openxmlformats.org/officeDocument/2006/relationships/hyperlink" Target="https://www.maersk.com/trackin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maersk.com/support" TargetMode="External"/><Relationship Id="rId4" Type="http://schemas.openxmlformats.org/officeDocument/2006/relationships/hyperlink" Target="mailto:es.import@maersk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ersk.com/my-customs" TargetMode="External"/><Relationship Id="rId2" Type="http://schemas.openxmlformats.org/officeDocument/2006/relationships/hyperlink" Target="https://tda.portel.es/TDA-web/sesion/login.js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mailto:transits@lns.maersk.com" TargetMode="External"/><Relationship Id="rId4" Type="http://schemas.openxmlformats.org/officeDocument/2006/relationships/hyperlink" Target="mailto:import@lns.maersk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es.import@maersk.com" TargetMode="External"/><Relationship Id="rId2" Type="http://schemas.openxmlformats.org/officeDocument/2006/relationships/hyperlink" Target="https://www.maersk.com/local-information/europe/spain/impor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mailto:ocs@lns.maersk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ersk.com/subscriptions/notifications/summary" TargetMode="External"/><Relationship Id="rId2" Type="http://schemas.openxmlformats.org/officeDocument/2006/relationships/hyperlink" Target="https://www.maersk.com/shipments/impor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es.import@maersk.com" TargetMode="External"/><Relationship Id="rId2" Type="http://schemas.openxmlformats.org/officeDocument/2006/relationships/hyperlink" Target="https://www.maersk.com/shipments/im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maersk.com/hub/" TargetMode="External"/><Relationship Id="rId4" Type="http://schemas.openxmlformats.org/officeDocument/2006/relationships/hyperlink" Target="https://www.maersk.com/local-information/europe/spain/impor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ersk.com/inlandpricelookup/" TargetMode="External"/><Relationship Id="rId2" Type="http://schemas.openxmlformats.org/officeDocument/2006/relationships/hyperlink" Target="https://www.maersk.com/local-information/europe/spain/impor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mailto:es.execution@lns.maersk.co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ersk.com/content/media/intermodal/guides/Delivery_Order%20_Request_Carrier_Haulage.pdf" TargetMode="External"/><Relationship Id="rId2" Type="http://schemas.openxmlformats.org/officeDocument/2006/relationships/hyperlink" Target="https://www.maersk.com/hub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maersk.com/content/media/intermodal/guides/Delivery_Order_Request_Merchant%20_Haualge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E446B7E6-8568-417F-959E-DB3D1E7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416B27-1DB3-1560-D316-FCA58E860E56}"/>
              </a:ext>
            </a:extLst>
          </p:cNvPr>
          <p:cNvSpPr txBox="1"/>
          <p:nvPr/>
        </p:nvSpPr>
        <p:spPr>
          <a:xfrm>
            <a:off x="210623" y="10"/>
            <a:ext cx="4357691" cy="37811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FEFEFE"/>
                </a:solidFill>
                <a:latin typeface="Maersk Headline" panose="00000500000000000000" pitchFamily="2" charset="0"/>
                <a:ea typeface="+mj-ea"/>
                <a:cs typeface="+mj-cs"/>
              </a:rPr>
              <a:t>GUÍA FÁCIL DE IMPORTACIÓN</a:t>
            </a:r>
            <a:br>
              <a:rPr lang="en-US" sz="4000" dirty="0">
                <a:solidFill>
                  <a:srgbClr val="FEFEFE"/>
                </a:solidFill>
                <a:latin typeface="Maersk Headline" panose="00000500000000000000" pitchFamily="2" charset="0"/>
                <a:ea typeface="+mj-ea"/>
                <a:cs typeface="+mj-cs"/>
              </a:rPr>
            </a:br>
            <a:br>
              <a:rPr lang="en-US" sz="4000" dirty="0">
                <a:solidFill>
                  <a:srgbClr val="FEFEFE"/>
                </a:solidFill>
                <a:latin typeface="Maersk Headline" panose="00000500000000000000" pitchFamily="2" charset="0"/>
                <a:ea typeface="+mj-ea"/>
                <a:cs typeface="+mj-cs"/>
              </a:rPr>
            </a:br>
            <a:r>
              <a:rPr lang="en-US" sz="4000" dirty="0">
                <a:solidFill>
                  <a:srgbClr val="FEFEFE"/>
                </a:solidFill>
                <a:latin typeface="Maersk Headline" panose="00000500000000000000" pitchFamily="2" charset="0"/>
                <a:ea typeface="+mj-ea"/>
                <a:cs typeface="+mj-cs"/>
              </a:rPr>
              <a:t>Enlaces &amp; </a:t>
            </a:r>
            <a:r>
              <a:rPr lang="en-US" sz="4000" dirty="0" err="1">
                <a:solidFill>
                  <a:srgbClr val="FEFEFE"/>
                </a:solidFill>
                <a:latin typeface="Maersk Headline" panose="00000500000000000000" pitchFamily="2" charset="0"/>
                <a:ea typeface="+mj-ea"/>
                <a:cs typeface="+mj-cs"/>
              </a:rPr>
              <a:t>Contactos</a:t>
            </a:r>
            <a:endParaRPr lang="en-US" sz="4000" dirty="0">
              <a:solidFill>
                <a:srgbClr val="FEFEFE"/>
              </a:solidFill>
              <a:latin typeface="Maersk Headline" panose="00000500000000000000" pitchFamily="2" charset="0"/>
              <a:ea typeface="+mj-ea"/>
              <a:cs typeface="+mj-cs"/>
            </a:endParaRP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3643AD8-F975-C7E3-FB61-3A1FE83035F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0" r="42025" b="-1"/>
          <a:stretch/>
        </p:blipFill>
        <p:spPr>
          <a:xfrm>
            <a:off x="4575687" y="10"/>
            <a:ext cx="45683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4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0" dirty="0">
                <a:latin typeface="Maersk Headline" panose="00000500000000000000" pitchFamily="2" charset="0"/>
              </a:rPr>
              <a:t>Facturas</a:t>
            </a:r>
            <a:r>
              <a:rPr lang="es-ES" b="0" dirty="0">
                <a:latin typeface="Maersk Headline" panose="00000500000000000000" pitchFamily="2" charset="0"/>
              </a:rPr>
              <a:t> y pagos</a:t>
            </a:r>
            <a:endParaRPr b="0" dirty="0">
              <a:latin typeface="Maersk Headline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b="1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Información sobre Facturas</a:t>
            </a:r>
            <a:endParaRPr lang="en-US" sz="1800" kern="100" dirty="0">
              <a:effectLst/>
              <a:latin typeface="Maersk Tex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Disponibles en: </a:t>
            </a:r>
            <a:r>
              <a:rPr lang="es-ES" sz="1800" u="sng" kern="100" dirty="0">
                <a:solidFill>
                  <a:srgbClr val="467886"/>
                </a:solidFill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Maersk :: Import </a:t>
            </a:r>
            <a:r>
              <a:rPr lang="es-ES" sz="1800" u="sng" kern="100" dirty="0" err="1">
                <a:solidFill>
                  <a:srgbClr val="467886"/>
                </a:solidFill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Overview</a:t>
            </a:r>
            <a:r>
              <a:rPr lang="es-E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,  pestaña “</a:t>
            </a:r>
            <a:r>
              <a:rPr lang="es-ES" sz="1800" kern="100" dirty="0" err="1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Charges</a:t>
            </a:r>
            <a:r>
              <a:rPr lang="es-E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&amp; </a:t>
            </a:r>
            <a:r>
              <a:rPr lang="es-ES" sz="1800" kern="100" dirty="0" err="1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Invoices</a:t>
            </a:r>
            <a:r>
              <a:rPr lang="es-E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” de tu B/L, o en </a:t>
            </a:r>
            <a:r>
              <a:rPr lang="es-ES" sz="1800" u="sng" kern="100" dirty="0">
                <a:solidFill>
                  <a:srgbClr val="467886"/>
                </a:solidFill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Maersk :: </a:t>
            </a:r>
            <a:r>
              <a:rPr lang="es-ES" sz="1800" u="sng" kern="100" dirty="0" err="1">
                <a:solidFill>
                  <a:srgbClr val="467886"/>
                </a:solidFill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MyFinance</a:t>
            </a:r>
            <a:endParaRPr lang="en-US" sz="1800" kern="100" dirty="0">
              <a:effectLst/>
              <a:latin typeface="Maersk Tex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b="1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Clientes con Pago en Efectivo/ Cash</a:t>
            </a:r>
            <a:endParaRPr lang="en-US" sz="1800" kern="100" dirty="0">
              <a:effectLst/>
              <a:latin typeface="Maersk Tex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Envíanos justificante de pago a: </a:t>
            </a:r>
            <a:r>
              <a:rPr lang="es-E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es.import@maersk.com</a:t>
            </a:r>
            <a:endParaRPr lang="en-US" sz="1800" kern="100" dirty="0">
              <a:effectLst/>
              <a:latin typeface="Maersk Tex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CC: </a:t>
            </a:r>
            <a:r>
              <a:rPr lang="en-U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ibepayments@maersk.com</a:t>
            </a:r>
            <a:endParaRPr lang="en-US" sz="1800" kern="100" dirty="0">
              <a:effectLst/>
              <a:latin typeface="Maersk Tex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 err="1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Disputas</a:t>
            </a:r>
            <a:endParaRPr lang="en-US" sz="1800" kern="100" dirty="0">
              <a:effectLst/>
              <a:latin typeface="Maersk Tex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Si no estás de acuerdo con tu factura, puedes disputarla en: </a:t>
            </a:r>
            <a:r>
              <a:rPr lang="es-ES" sz="1800" u="sng" kern="100" dirty="0">
                <a:solidFill>
                  <a:srgbClr val="467886"/>
                </a:solidFill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Maersk :: </a:t>
            </a:r>
            <a:r>
              <a:rPr lang="es-ES" sz="1800" u="sng" kern="100" dirty="0" err="1">
                <a:solidFill>
                  <a:srgbClr val="467886"/>
                </a:solidFill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MyFinance</a:t>
            </a:r>
            <a:endParaRPr lang="en-US" sz="1800" kern="100" dirty="0">
              <a:effectLst/>
              <a:latin typeface="Maersk Tex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B104206E-5E92-EC21-C553-F53CA48555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7073" y="5877085"/>
            <a:ext cx="2299870" cy="10789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4BE8B-9851-78DB-4BC3-E4849ED3A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0" dirty="0">
                <a:latin typeface="Maersk Headline" panose="00000500000000000000" pitchFamily="2" charset="0"/>
              </a:rPr>
              <a:t>Contactos Email</a:t>
            </a:r>
            <a:endParaRPr lang="en-US" b="0" dirty="0">
              <a:latin typeface="Maersk Headline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757F4-F559-58A9-97E3-E6D4B26D0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829" y="2670638"/>
            <a:ext cx="7524003" cy="3636510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Customer </a:t>
            </a:r>
            <a:r>
              <a:rPr lang="es-ES" sz="1800" kern="100" dirty="0" err="1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Experience</a:t>
            </a:r>
            <a:r>
              <a:rPr lang="es-E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s-E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es.import@maersk.com</a:t>
            </a:r>
            <a:endParaRPr lang="es-ES" sz="1800" kern="100" dirty="0">
              <a:effectLst/>
              <a:latin typeface="Maersk Tex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Transporte Terrestre: </a:t>
            </a:r>
            <a:r>
              <a:rPr lang="en-U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es.execution@maersk.com</a:t>
            </a:r>
            <a:endParaRPr lang="en-US" sz="1800" kern="100" dirty="0">
              <a:effectLst/>
              <a:latin typeface="Maersk Tex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kern="100" dirty="0" err="1"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Justificantes</a:t>
            </a:r>
            <a:r>
              <a:rPr lang="en-US" kern="100" dirty="0"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kern="100" dirty="0" err="1"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pagos</a:t>
            </a:r>
            <a:r>
              <a:rPr lang="en-US" kern="100" dirty="0"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US" kern="100" dirty="0"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ibepayments@maersk.com</a:t>
            </a:r>
            <a:endParaRPr lang="en-US" kern="100" dirty="0">
              <a:latin typeface="Maersk Tex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Contabilidad: </a:t>
            </a:r>
            <a:r>
              <a:rPr lang="en-U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es.collections@maersk.com</a:t>
            </a:r>
            <a:endParaRPr lang="en-US" sz="1800" kern="100" dirty="0">
              <a:effectLst/>
              <a:latin typeface="Maersk Tex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Web: </a:t>
            </a:r>
            <a:r>
              <a:rPr lang="en-US" dirty="0">
                <a:hlinkClick r:id="rId6"/>
              </a:rPr>
              <a:t>CENWWWSVCREG@maersk.com</a:t>
            </a:r>
            <a:endParaRPr lang="en-US" dirty="0"/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 err="1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Despachos</a:t>
            </a:r>
            <a:r>
              <a:rPr lang="en-U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import@</a:t>
            </a:r>
            <a:r>
              <a:rPr lang="en-US" kern="100" dirty="0"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lns.maersk.com</a:t>
            </a:r>
            <a:endParaRPr lang="en-US" kern="100" dirty="0">
              <a:latin typeface="Maersk Tex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 err="1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Registro</a:t>
            </a:r>
            <a:r>
              <a:rPr lang="en-U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T2L</a:t>
            </a:r>
            <a:r>
              <a:rPr lang="en-US" kern="100" dirty="0"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US" kern="100" dirty="0"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ocs@lns.maersk.com</a:t>
            </a:r>
            <a:endParaRPr lang="en-US" kern="100" dirty="0">
              <a:latin typeface="Maersk Tex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Sales: </a:t>
            </a:r>
            <a:r>
              <a:rPr lang="en-U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sales.support</a:t>
            </a:r>
            <a:r>
              <a:rPr lang="en-US" kern="100" dirty="0"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@maersk.com</a:t>
            </a:r>
            <a:endParaRPr lang="en-US" kern="100" dirty="0">
              <a:latin typeface="Maersk Tex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LCL: </a:t>
            </a:r>
            <a:r>
              <a:rPr lang="en-U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10"/>
              </a:rPr>
              <a:t>spain.lcl@lns.maersk.com</a:t>
            </a:r>
            <a:endParaRPr lang="en-US" sz="1800" kern="100" dirty="0">
              <a:effectLst/>
              <a:latin typeface="Maersk Tex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en-US" sz="1800" kern="100" dirty="0">
              <a:effectLst/>
              <a:latin typeface="Maersk Tex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6DAF11D0-5091-75B4-938E-8C019D0175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57073" y="5877085"/>
            <a:ext cx="229987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33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BB87EF-15B3-D90B-2179-D422F1056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F495F9BE-85E5-BAB7-64FA-D134AC615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66563E-4E76-0296-A7BD-30589A097293}"/>
              </a:ext>
            </a:extLst>
          </p:cNvPr>
          <p:cNvSpPr txBox="1"/>
          <p:nvPr/>
        </p:nvSpPr>
        <p:spPr>
          <a:xfrm>
            <a:off x="360537" y="344297"/>
            <a:ext cx="2925769" cy="16605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solidFill>
                  <a:srgbClr val="FEFEFE"/>
                </a:solidFill>
                <a:latin typeface="Maersk Headline" panose="00000500000000000000" pitchFamily="2" charset="0"/>
                <a:ea typeface="+mj-ea"/>
                <a:cs typeface="+mj-cs"/>
              </a:rPr>
              <a:t>Teléfono</a:t>
            </a:r>
            <a:br>
              <a:rPr lang="en-US" sz="4000" dirty="0">
                <a:solidFill>
                  <a:srgbClr val="FEFEFE"/>
                </a:solidFill>
                <a:latin typeface="Maersk Headline" panose="00000500000000000000" pitchFamily="2" charset="0"/>
                <a:ea typeface="+mj-ea"/>
                <a:cs typeface="+mj-cs"/>
              </a:rPr>
            </a:br>
            <a:br>
              <a:rPr lang="en-US" sz="4000" dirty="0">
                <a:solidFill>
                  <a:srgbClr val="FEFEFE"/>
                </a:solidFill>
                <a:latin typeface="Maersk Headline" panose="00000500000000000000" pitchFamily="2" charset="0"/>
                <a:ea typeface="+mj-ea"/>
                <a:cs typeface="+mj-cs"/>
              </a:rPr>
            </a:br>
            <a:endParaRPr lang="en-US" sz="4000" dirty="0">
              <a:solidFill>
                <a:srgbClr val="FEFEFE"/>
              </a:solidFill>
              <a:latin typeface="Maersk Headline" panose="00000500000000000000" pitchFamily="2" charset="0"/>
              <a:ea typeface="+mj-ea"/>
              <a:cs typeface="+mj-cs"/>
            </a:endParaRP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364CE94-9582-A72F-9F10-1F8EC00FF6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0" r="42025" b="-1"/>
          <a:stretch/>
        </p:blipFill>
        <p:spPr>
          <a:xfrm>
            <a:off x="4575687" y="10"/>
            <a:ext cx="4568313" cy="6857990"/>
          </a:xfrm>
          <a:prstGeom prst="rect">
            <a:avLst/>
          </a:prstGeom>
        </p:spPr>
      </p:pic>
      <p:pic>
        <p:nvPicPr>
          <p:cNvPr id="2" name="Picture Placeholder 17">
            <a:extLst>
              <a:ext uri="{FF2B5EF4-FFF2-40B4-BE49-F238E27FC236}">
                <a16:creationId xmlns:a16="http://schemas.microsoft.com/office/drawing/2014/main" id="{C31522E7-3418-56A1-7C99-23CCF6689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8" r="36743"/>
          <a:stretch/>
        </p:blipFill>
        <p:spPr>
          <a:xfrm>
            <a:off x="4411023" y="10"/>
            <a:ext cx="4732978" cy="6857990"/>
          </a:xfrm>
          <a:prstGeom prst="rect">
            <a:avLst/>
          </a:prstGeom>
          <a:solidFill>
            <a:srgbClr val="CFCFCF"/>
          </a:solidFill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4F4C9B-673E-0EF7-6819-F0D07CCC0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567" y="1357345"/>
            <a:ext cx="3772426" cy="32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06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0" dirty="0">
                <a:latin typeface="Maersk Headline" panose="00000500000000000000" pitchFamily="2" charset="0"/>
              </a:rPr>
              <a:t>Nuestra web</a:t>
            </a:r>
            <a:endParaRPr b="0" dirty="0">
              <a:latin typeface="Maersk Headline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Para gestionar tus importaciones con Maersk, necesitas registrarte en </a:t>
            </a:r>
            <a:r>
              <a:rPr lang="es-ES" sz="1800" u="sng" kern="100" dirty="0">
                <a:solidFill>
                  <a:srgbClr val="467886"/>
                </a:solidFill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Maersk | </a:t>
            </a:r>
            <a:r>
              <a:rPr lang="es-ES" sz="1800" u="sng" kern="100" dirty="0" err="1">
                <a:solidFill>
                  <a:srgbClr val="467886"/>
                </a:solidFill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Integrated</a:t>
            </a:r>
            <a:r>
              <a:rPr lang="es-ES" sz="1800" u="sng" kern="100" dirty="0">
                <a:solidFill>
                  <a:srgbClr val="467886"/>
                </a:solidFill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 Container Logistics &amp; </a:t>
            </a:r>
            <a:r>
              <a:rPr lang="es-ES" sz="1800" u="sng" kern="100" dirty="0" err="1">
                <a:solidFill>
                  <a:srgbClr val="467886"/>
                </a:solidFill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Supply</a:t>
            </a:r>
            <a:r>
              <a:rPr lang="es-ES" sz="1800" u="sng" kern="100" dirty="0">
                <a:solidFill>
                  <a:srgbClr val="467886"/>
                </a:solidFill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s-ES" sz="1800" u="sng" kern="100" dirty="0" err="1">
                <a:solidFill>
                  <a:srgbClr val="467886"/>
                </a:solidFill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Chain</a:t>
            </a:r>
            <a:r>
              <a:rPr lang="es-ES" sz="1800" u="sng" kern="100" dirty="0">
                <a:solidFill>
                  <a:srgbClr val="467886"/>
                </a:solidFill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 Services</a:t>
            </a:r>
            <a:r>
              <a:rPr lang="es-E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. Si aún no lo estás, </a:t>
            </a:r>
            <a:r>
              <a:rPr lang="es-ES" sz="1800" b="1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¡</a:t>
            </a:r>
            <a:r>
              <a:rPr lang="es-ES" sz="1800" b="1" u="sng" kern="100" dirty="0">
                <a:solidFill>
                  <a:srgbClr val="467886"/>
                </a:solidFill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date de alta ahora</a:t>
            </a:r>
            <a:r>
              <a:rPr lang="es-ES" sz="1800" b="1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y bienvenido a bordo!</a:t>
            </a:r>
            <a:endParaRPr lang="en-US" sz="1800" b="1" kern="100" dirty="0">
              <a:effectLst/>
              <a:latin typeface="Maersk Tex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BBCF8F31-7662-3A28-404E-6D26F3211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073" y="5877085"/>
            <a:ext cx="2299870" cy="10789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0" dirty="0" err="1">
                <a:latin typeface="Maersk Headline" panose="00000500000000000000" pitchFamily="2" charset="0"/>
              </a:rPr>
              <a:t>Información</a:t>
            </a:r>
            <a:r>
              <a:rPr b="0" dirty="0">
                <a:latin typeface="Maersk Headline" panose="00000500000000000000" pitchFamily="2" charset="0"/>
              </a:rPr>
              <a:t> General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b="1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Tracking</a:t>
            </a:r>
            <a:endParaRPr lang="en-US" sz="2000" b="1" kern="100" dirty="0">
              <a:effectLst/>
              <a:latin typeface="Maersk Tex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Clientes que no forman parte del envío: </a:t>
            </a:r>
            <a:r>
              <a:rPr lang="es-ES" sz="1800" u="sng" kern="100" dirty="0">
                <a:solidFill>
                  <a:srgbClr val="467886"/>
                </a:solidFill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Tracking llegada</a:t>
            </a:r>
            <a:r>
              <a:rPr lang="es-E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Maersk Tex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Tracking Consignee + notify </a:t>
            </a:r>
            <a:r>
              <a:rPr lang="en-US" sz="1800" u="sng" kern="100" dirty="0">
                <a:solidFill>
                  <a:srgbClr val="467886"/>
                </a:solidFill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Spain Imports | Maersk</a:t>
            </a:r>
            <a:endParaRPr lang="en-US" sz="1800" kern="100" dirty="0">
              <a:effectLst/>
              <a:latin typeface="Maersk Tex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kern="100" dirty="0" err="1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Cambios</a:t>
            </a:r>
            <a:r>
              <a:rPr lang="en-US" b="1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US" b="1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b="1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Manifiesto</a:t>
            </a:r>
            <a:endParaRPr lang="en-US" b="1" kern="100" dirty="0">
              <a:effectLst/>
              <a:latin typeface="Maersk Tex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u="sng" kern="100" dirty="0">
                <a:solidFill>
                  <a:srgbClr val="467886"/>
                </a:solidFill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Spain Imports | Maersk</a:t>
            </a:r>
            <a:r>
              <a:rPr lang="es-E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/ Manifest -&gt; </a:t>
            </a:r>
            <a:r>
              <a:rPr lang="es-ES" sz="1800" kern="100" dirty="0" err="1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Modify</a:t>
            </a:r>
            <a:r>
              <a:rPr lang="es-E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Manifest </a:t>
            </a:r>
            <a:endParaRPr lang="en-US" sz="1800" kern="100" dirty="0">
              <a:effectLst/>
              <a:latin typeface="Maersk Tex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O alternativamente, puedes escribirnos a </a:t>
            </a:r>
            <a:r>
              <a:rPr lang="es-E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es.import@maersk.com</a:t>
            </a:r>
            <a:endParaRPr lang="en-US" sz="1800" kern="100" dirty="0">
              <a:effectLst/>
              <a:latin typeface="Maersk Tex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b="1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Soporte Web y Preguntas Frecuentes</a:t>
            </a:r>
            <a:r>
              <a:rPr lang="es-E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s-ES" sz="1800" u="sng" kern="100" dirty="0">
                <a:solidFill>
                  <a:srgbClr val="467886"/>
                </a:solidFill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Support - FAQ | Maersk</a:t>
            </a:r>
            <a:endParaRPr lang="en-US" sz="1800" kern="100" dirty="0">
              <a:effectLst/>
              <a:latin typeface="Maersk Tex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4A352F86-4EF3-2848-B816-17EC81C07E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7073" y="5877085"/>
            <a:ext cx="2299870" cy="10789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0" dirty="0">
                <a:latin typeface="Maersk Headline" panose="00000500000000000000" pitchFamily="2" charset="0"/>
              </a:rPr>
              <a:t>Aduanas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Datos de </a:t>
            </a:r>
            <a:r>
              <a:rPr lang="en-US" sz="1800" b="1" kern="100" dirty="0" err="1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Despacho</a:t>
            </a:r>
            <a:endParaRPr lang="en-US" sz="1800" kern="100" dirty="0">
              <a:effectLst/>
              <a:latin typeface="Maersk Tex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 err="1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Usuario</a:t>
            </a:r>
            <a:r>
              <a:rPr lang="en-U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1800" u="sng" kern="100" dirty="0">
                <a:solidFill>
                  <a:srgbClr val="467886"/>
                </a:solidFill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PORTEL</a:t>
            </a:r>
            <a:r>
              <a:rPr lang="en-U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1800" kern="100" dirty="0" err="1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msk</a:t>
            </a:r>
            <a:r>
              <a:rPr lang="en-U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-other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 err="1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Contraseña</a:t>
            </a:r>
            <a:r>
              <a:rPr lang="en-U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: maersk93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 err="1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Despacho</a:t>
            </a:r>
            <a:r>
              <a:rPr lang="en-US" sz="1800" b="1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b="1" kern="100" dirty="0" err="1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Importación</a:t>
            </a:r>
            <a:endParaRPr lang="en-US" sz="1800" kern="100" dirty="0">
              <a:effectLst/>
              <a:latin typeface="Maersk Tex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Puedes solicitarlo a través de </a:t>
            </a:r>
            <a:r>
              <a:rPr lang="es-ES" sz="1800" u="sng" kern="100" dirty="0" err="1">
                <a:solidFill>
                  <a:srgbClr val="467886"/>
                </a:solidFill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MyCustoms</a:t>
            </a:r>
            <a:r>
              <a:rPr lang="es-E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O envíanos tus documentos a: </a:t>
            </a:r>
            <a:r>
              <a:rPr lang="es-E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import@lns.maersk.com</a:t>
            </a:r>
            <a:endParaRPr lang="en-US" sz="1800" kern="100" dirty="0">
              <a:effectLst/>
              <a:latin typeface="Maersk Tex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 err="1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Solicitud</a:t>
            </a:r>
            <a:r>
              <a:rPr lang="en-US" sz="1800" b="1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Tránsitos</a:t>
            </a:r>
            <a:r>
              <a:rPr lang="en-US" sz="1800" b="1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y T1</a:t>
            </a:r>
            <a:endParaRPr lang="en-US" sz="1800" kern="100" dirty="0">
              <a:effectLst/>
              <a:latin typeface="Maersk Tex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Por email a: </a:t>
            </a:r>
            <a:r>
              <a:rPr lang="en-U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transits@lns.maersk.com</a:t>
            </a:r>
            <a:endParaRPr lang="en-US" sz="1800" kern="100" dirty="0">
              <a:effectLst/>
              <a:latin typeface="Maersk Tex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9FC97D9F-B9AC-9B23-FB05-DF5EA0442B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7073" y="5877085"/>
            <a:ext cx="2299870" cy="10789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0" dirty="0" err="1">
                <a:latin typeface="Maersk Headline" panose="00000500000000000000" pitchFamily="2" charset="0"/>
              </a:rPr>
              <a:t>Envíos</a:t>
            </a:r>
            <a:r>
              <a:rPr b="0" dirty="0">
                <a:latin typeface="Maersk Headline" panose="00000500000000000000" pitchFamily="2" charset="0"/>
              </a:rPr>
              <a:t> </a:t>
            </a:r>
            <a:r>
              <a:rPr b="0" dirty="0" err="1">
                <a:latin typeface="Maersk Headline" panose="00000500000000000000" pitchFamily="2" charset="0"/>
              </a:rPr>
              <a:t>Comunitarios</a:t>
            </a:r>
            <a:endParaRPr b="0" dirty="0">
              <a:latin typeface="Maersk Headline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b="1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Cambio a Estado Comunitario</a:t>
            </a:r>
            <a:endParaRPr lang="en-US" sz="1800" kern="100" dirty="0">
              <a:effectLst/>
              <a:latin typeface="Maersk Tex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Puedes solicitarlo a través de: </a:t>
            </a:r>
            <a:r>
              <a:rPr lang="es-ES" sz="1800" u="sng" kern="100" dirty="0">
                <a:solidFill>
                  <a:srgbClr val="467886"/>
                </a:solidFill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Spain Imports | Maersk</a:t>
            </a:r>
            <a:r>
              <a:rPr lang="es-E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/ Manifest -&gt; </a:t>
            </a:r>
            <a:r>
              <a:rPr lang="es-ES" sz="1800" kern="100" dirty="0" err="1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Modify</a:t>
            </a:r>
            <a:r>
              <a:rPr lang="es-E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Manifest </a:t>
            </a:r>
            <a:endParaRPr lang="en-US" sz="1800" kern="100" dirty="0">
              <a:effectLst/>
              <a:latin typeface="Maersk Tex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O envíanos tu documento T2L a: </a:t>
            </a:r>
            <a:r>
              <a:rPr lang="es-E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es.import@maersk.com</a:t>
            </a:r>
            <a:endParaRPr lang="en-US" sz="1800" kern="100" dirty="0">
              <a:effectLst/>
              <a:latin typeface="Maersk Tex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 err="1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Finalización</a:t>
            </a:r>
            <a:r>
              <a:rPr lang="en-US" sz="1800" b="1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T2L</a:t>
            </a:r>
            <a:endParaRPr lang="en-US" sz="1800" kern="100" dirty="0">
              <a:effectLst/>
              <a:latin typeface="Maersk Tex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 err="1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Envíanos</a:t>
            </a:r>
            <a:r>
              <a:rPr lang="en-U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tu</a:t>
            </a:r>
            <a:r>
              <a:rPr lang="en-U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T2 </a:t>
            </a:r>
            <a:r>
              <a:rPr lang="en-US" sz="1800" kern="100" dirty="0" err="1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por</a:t>
            </a:r>
            <a:r>
              <a:rPr lang="en-U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email a: </a:t>
            </a:r>
            <a:r>
              <a:rPr lang="en-U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ocs@lns.maersk.com</a:t>
            </a:r>
            <a:endParaRPr lang="en-US" sz="1800" kern="100" dirty="0">
              <a:effectLst/>
              <a:latin typeface="Maersk Tex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71C0DF4D-A7BD-A60B-96A0-3E0A1EC3C7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7073" y="5877085"/>
            <a:ext cx="2299870" cy="10789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0" dirty="0">
                <a:latin typeface="Maersk Headline" panose="00000500000000000000" pitchFamily="2" charset="0"/>
              </a:rPr>
              <a:t>Avisos</a:t>
            </a:r>
            <a:r>
              <a:rPr b="0" dirty="0">
                <a:latin typeface="Maersk Headline" panose="00000500000000000000" pitchFamily="2" charset="0"/>
              </a:rPr>
              <a:t> de </a:t>
            </a:r>
            <a:r>
              <a:rPr b="0" dirty="0" err="1">
                <a:latin typeface="Maersk Headline" panose="00000500000000000000" pitchFamily="2" charset="0"/>
              </a:rPr>
              <a:t>Llegada</a:t>
            </a:r>
            <a:endParaRPr b="0" dirty="0">
              <a:latin typeface="Maersk Headline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Una vez enviado, está </a:t>
            </a:r>
            <a:r>
              <a:rPr lang="es-ES" kern="100" dirty="0"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disponible en </a:t>
            </a:r>
            <a:r>
              <a:rPr lang="es-ES" sz="1800" u="sng" kern="100" dirty="0">
                <a:solidFill>
                  <a:srgbClr val="467886"/>
                </a:solidFill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Maersk :: Import </a:t>
            </a:r>
            <a:r>
              <a:rPr lang="es-ES" sz="1800" u="sng" kern="100" dirty="0" err="1">
                <a:solidFill>
                  <a:srgbClr val="467886"/>
                </a:solidFill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Overview</a:t>
            </a:r>
            <a:r>
              <a:rPr lang="es-ES" sz="1800" u="sng" kern="100" dirty="0">
                <a:solidFill>
                  <a:srgbClr val="467886"/>
                </a:solidFill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,</a:t>
            </a:r>
            <a:r>
              <a:rPr lang="es-E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busca tu </a:t>
            </a:r>
            <a:r>
              <a:rPr lang="es-ES" sz="1800" kern="100" dirty="0" err="1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booking</a:t>
            </a:r>
            <a:r>
              <a:rPr lang="es-E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y descargarlo en la pestaña “</a:t>
            </a:r>
            <a:r>
              <a:rPr lang="es-ES" sz="1800" kern="100" dirty="0" err="1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Document</a:t>
            </a:r>
            <a:r>
              <a:rPr lang="es-E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”</a:t>
            </a:r>
            <a:endParaRPr lang="en-US" sz="1800" kern="100" dirty="0">
              <a:effectLst/>
              <a:latin typeface="Maersk Tex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b="1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Regístrate para Recibir tus Avisos de Llegada por Correo Electrónico: </a:t>
            </a:r>
            <a:r>
              <a:rPr lang="es-E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Ve a "</a:t>
            </a:r>
            <a:r>
              <a:rPr lang="es-ES" sz="1800" u="sng" kern="100" dirty="0" err="1">
                <a:solidFill>
                  <a:srgbClr val="467886"/>
                </a:solidFill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Notifications</a:t>
            </a:r>
            <a:r>
              <a:rPr lang="es-E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" y haz clic en “</a:t>
            </a:r>
            <a:r>
              <a:rPr lang="es-ES" sz="1800" kern="100" dirty="0" err="1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Create</a:t>
            </a:r>
            <a:r>
              <a:rPr lang="es-E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new </a:t>
            </a:r>
            <a:r>
              <a:rPr lang="es-ES" sz="1800" kern="100" dirty="0" err="1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Notification</a:t>
            </a:r>
            <a:r>
              <a:rPr lang="es-E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”.</a:t>
            </a:r>
            <a:endParaRPr lang="en-US" sz="1800" kern="100" dirty="0">
              <a:effectLst/>
              <a:latin typeface="Maersk Tex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7D8D0073-2837-5B62-732D-AD3F25A09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073" y="5877085"/>
            <a:ext cx="2299870" cy="10789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0" dirty="0">
                <a:latin typeface="Maersk Headline" panose="00000500000000000000" pitchFamily="2" charset="0"/>
              </a:rPr>
              <a:t>Gastos locales</a:t>
            </a:r>
            <a:endParaRPr b="0" dirty="0">
              <a:latin typeface="Maersk Headline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600" b="1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Gastos </a:t>
            </a:r>
            <a:r>
              <a:rPr lang="es-ES" sz="1600" b="1" kern="100" dirty="0" err="1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Collect</a:t>
            </a:r>
            <a:endParaRPr lang="en-US" sz="1600" kern="100" dirty="0">
              <a:effectLst/>
              <a:latin typeface="Maersk Tex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6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Si eres el pagador, asigna los </a:t>
            </a:r>
            <a:r>
              <a:rPr lang="es-ES" sz="1600" kern="100" dirty="0" err="1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collect</a:t>
            </a:r>
            <a:r>
              <a:rPr lang="es-ES" sz="16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en la </a:t>
            </a:r>
            <a:r>
              <a:rPr lang="es-ES" sz="1600" kern="100" dirty="0"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pestaña de “</a:t>
            </a:r>
            <a:r>
              <a:rPr lang="es-ES" sz="1600" kern="100" dirty="0" err="1"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Edit</a:t>
            </a:r>
            <a:r>
              <a:rPr lang="es-ES" sz="1600" kern="100" dirty="0"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kern="100" dirty="0" err="1"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payer</a:t>
            </a:r>
            <a:r>
              <a:rPr lang="es-ES" sz="1600" kern="100" dirty="0"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1600" kern="100" dirty="0" err="1"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details</a:t>
            </a:r>
            <a:r>
              <a:rPr lang="es-ES" sz="1600" kern="100" dirty="0"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” de tu B/L e</a:t>
            </a:r>
            <a:r>
              <a:rPr lang="es-ES" sz="16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n </a:t>
            </a:r>
            <a:r>
              <a:rPr lang="es-ES" sz="1600" u="sng" kern="100" dirty="0">
                <a:solidFill>
                  <a:srgbClr val="467886"/>
                </a:solidFill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Maersk :: Import </a:t>
            </a:r>
            <a:r>
              <a:rPr lang="es-ES" sz="1600" u="sng" kern="100" dirty="0" err="1">
                <a:solidFill>
                  <a:srgbClr val="467886"/>
                </a:solidFill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Overview</a:t>
            </a:r>
            <a:r>
              <a:rPr lang="es-ES" sz="16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, en breve tendrás los importes disponibles.</a:t>
            </a: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600" kern="100" dirty="0"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Si eres un agente de aduanas, envíanos la carta de autorización del </a:t>
            </a:r>
            <a:r>
              <a:rPr lang="es-ES" sz="1600" kern="100" dirty="0" err="1"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Cnee</a:t>
            </a:r>
            <a:r>
              <a:rPr lang="es-ES" sz="1600" kern="100" dirty="0"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es-ES" sz="1600" kern="100" dirty="0"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es.import@maersk.com</a:t>
            </a:r>
            <a:r>
              <a:rPr lang="es-ES" sz="1600" kern="100" dirty="0"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, solicitando el Aviso de llegada con gastos.</a:t>
            </a:r>
            <a:endParaRPr lang="en-US" sz="1600" kern="100" dirty="0">
              <a:effectLst/>
              <a:latin typeface="Maersk Tex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600" b="1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Tarifas Locales, Cargos Adicionales y D&amp;D</a:t>
            </a:r>
            <a:endParaRPr lang="en-US" sz="1600" kern="100" dirty="0">
              <a:effectLst/>
              <a:latin typeface="Maersk Tex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100" dirty="0" err="1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Disponibles</a:t>
            </a:r>
            <a:r>
              <a:rPr lang="en-US" sz="16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US" sz="16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s-ES" sz="1600" u="sng" kern="100" dirty="0">
                <a:solidFill>
                  <a:srgbClr val="467886"/>
                </a:solidFill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Spain Imports | Maersk</a:t>
            </a:r>
            <a:endParaRPr lang="en-US" sz="1600" kern="100" dirty="0">
              <a:effectLst/>
              <a:latin typeface="Maersk Tex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600" b="1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Calculadora de </a:t>
            </a:r>
            <a:r>
              <a:rPr lang="es-ES" sz="1600" b="1" kern="100" dirty="0" err="1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storages</a:t>
            </a:r>
            <a:r>
              <a:rPr lang="es-ES" sz="1600" b="1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+ </a:t>
            </a:r>
            <a:r>
              <a:rPr lang="es-ES" sz="1600" b="1" kern="100" dirty="0" err="1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detention</a:t>
            </a:r>
            <a:endParaRPr lang="en-US" sz="1600" b="1" kern="100" dirty="0">
              <a:effectLst/>
              <a:latin typeface="Maersk Tex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6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Ve a: </a:t>
            </a:r>
            <a:r>
              <a:rPr lang="es-ES" sz="1600" u="sng" kern="100" dirty="0">
                <a:solidFill>
                  <a:srgbClr val="467886"/>
                </a:solidFill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Maersk :: Hub</a:t>
            </a:r>
            <a:r>
              <a:rPr lang="es-ES" sz="16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e indica tu B/L en “</a:t>
            </a:r>
            <a:r>
              <a:rPr lang="es-ES" sz="1600" kern="100" dirty="0" err="1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demurrages</a:t>
            </a:r>
            <a:r>
              <a:rPr lang="es-ES" sz="16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&amp; </a:t>
            </a:r>
            <a:r>
              <a:rPr lang="es-ES" sz="1600" kern="100" dirty="0" err="1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detention</a:t>
            </a:r>
            <a:r>
              <a:rPr lang="es-ES" sz="16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”</a:t>
            </a:r>
            <a:endParaRPr lang="en-US" sz="1600" kern="100" dirty="0">
              <a:effectLst/>
              <a:latin typeface="Maersk Tex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E0CC6948-EC19-1473-F87B-7DAB7A9114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7073" y="5877085"/>
            <a:ext cx="2299870" cy="10789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0" dirty="0">
                <a:latin typeface="Maersk Headline" panose="00000500000000000000" pitchFamily="2" charset="0"/>
              </a:rPr>
              <a:t>Transporte Terrestre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2084832"/>
            <a:ext cx="7940808" cy="3911125"/>
          </a:xfrm>
        </p:spPr>
        <p:txBody>
          <a:bodyPr>
            <a:noAutofit/>
          </a:bodyPr>
          <a:lstStyle/>
          <a:p>
            <a:pPr marL="1143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4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400" kern="100" dirty="0">
              <a:effectLst/>
              <a:latin typeface="Maersk Tex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kern="100" dirty="0" err="1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Tiempos</a:t>
            </a:r>
            <a:r>
              <a:rPr lang="en-US" sz="1400" b="1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400" b="1" kern="100" dirty="0" err="1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Tránsito</a:t>
            </a:r>
            <a:r>
              <a:rPr lang="en-US" sz="1400" b="1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TECO</a:t>
            </a:r>
            <a:endParaRPr lang="en-US" sz="1400" kern="100" dirty="0">
              <a:effectLst/>
              <a:latin typeface="Maersk Tex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4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Descarga el fichero con nuestros ETT en: </a:t>
            </a:r>
            <a:r>
              <a:rPr lang="es-ES" sz="1400" u="sng" kern="100" dirty="0">
                <a:solidFill>
                  <a:srgbClr val="467886"/>
                </a:solidFill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Spain Imports | Maersk</a:t>
            </a:r>
            <a:r>
              <a:rPr lang="es-ES" sz="1400" u="sng" kern="100" dirty="0">
                <a:solidFill>
                  <a:srgbClr val="467886"/>
                </a:solidFill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r>
              <a:rPr lang="es-ES" sz="1400" u="sng" kern="100" dirty="0">
                <a:solidFill>
                  <a:schemeClr val="tx2"/>
                </a:solidFill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Archivo “Tiempos de tránsito teco </a:t>
            </a:r>
            <a:r>
              <a:rPr lang="es-ES" sz="1400" u="sng" kern="100" dirty="0" err="1">
                <a:solidFill>
                  <a:schemeClr val="tx2"/>
                </a:solidFill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import</a:t>
            </a:r>
            <a:r>
              <a:rPr lang="es-ES" sz="1400" u="sng" kern="100" dirty="0">
                <a:solidFill>
                  <a:schemeClr val="tx2"/>
                </a:solidFill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kern="100" dirty="0" err="1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Tarifas</a:t>
            </a:r>
            <a:r>
              <a:rPr lang="en-US" sz="1400" b="1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de Transporte</a:t>
            </a:r>
            <a:endParaRPr lang="en-US" sz="1400" kern="100" dirty="0">
              <a:effectLst/>
              <a:latin typeface="Maersk Tex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Visita: </a:t>
            </a:r>
            <a:r>
              <a:rPr lang="es-ES" sz="1400" u="sng" kern="100" dirty="0">
                <a:solidFill>
                  <a:srgbClr val="467886"/>
                </a:solidFill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Maersk | </a:t>
            </a:r>
            <a:r>
              <a:rPr lang="es-ES" sz="1400" u="sng" kern="100" dirty="0" err="1">
                <a:solidFill>
                  <a:srgbClr val="467886"/>
                </a:solidFill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Inland</a:t>
            </a:r>
            <a:r>
              <a:rPr lang="es-ES" sz="1400" u="sng" kern="100" dirty="0">
                <a:solidFill>
                  <a:srgbClr val="467886"/>
                </a:solidFill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 Price</a:t>
            </a:r>
            <a:endParaRPr lang="en-US" sz="1400" kern="100" dirty="0">
              <a:solidFill>
                <a:schemeClr val="tx2"/>
              </a:solidFill>
              <a:effectLst/>
              <a:latin typeface="Maersk Tex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Cargos </a:t>
            </a:r>
            <a:r>
              <a:rPr lang="en-US" sz="1400" b="1" kern="100" dirty="0" err="1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Adicionales</a:t>
            </a:r>
            <a:r>
              <a:rPr lang="en-US" sz="1400" b="1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de Transporte</a:t>
            </a:r>
            <a:endParaRPr lang="en-US" sz="1400" kern="100" dirty="0">
              <a:effectLst/>
              <a:latin typeface="Maersk Tex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100" dirty="0" err="1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Disponibles</a:t>
            </a:r>
            <a:r>
              <a:rPr lang="en-US" sz="14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US" sz="1400" kern="100" dirty="0"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1400" u="sng" kern="100" dirty="0">
                <a:solidFill>
                  <a:srgbClr val="467886"/>
                </a:solidFill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Spain Imports | Maersk</a:t>
            </a:r>
            <a:r>
              <a:rPr lang="en-US" sz="1400" u="sng" kern="100" dirty="0">
                <a:solidFill>
                  <a:srgbClr val="467886"/>
                </a:solidFill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u="sng" kern="100" dirty="0" err="1">
                <a:solidFill>
                  <a:schemeClr val="tx2"/>
                </a:solidFill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Archivo</a:t>
            </a:r>
            <a:r>
              <a:rPr lang="en-US" sz="1400" u="sng" kern="100" dirty="0">
                <a:solidFill>
                  <a:schemeClr val="tx2"/>
                </a:solidFill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“Spain </a:t>
            </a:r>
            <a:r>
              <a:rPr lang="en-US" sz="1400" u="sng" kern="100" dirty="0" err="1">
                <a:solidFill>
                  <a:schemeClr val="tx2"/>
                </a:solidFill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Landisde</a:t>
            </a:r>
            <a:r>
              <a:rPr lang="en-US" sz="1400" u="sng" kern="100" dirty="0">
                <a:solidFill>
                  <a:schemeClr val="tx2"/>
                </a:solidFill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Surcharge”</a:t>
            </a:r>
            <a:endParaRPr lang="en-US" sz="1400" kern="100" dirty="0">
              <a:solidFill>
                <a:schemeClr val="tx2"/>
              </a:solidFill>
              <a:effectLst/>
              <a:latin typeface="Maersk Tex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Correo de Contacto</a:t>
            </a:r>
            <a:endParaRPr lang="en-US" sz="1400" kern="100" dirty="0">
              <a:effectLst/>
              <a:latin typeface="Maersk Tex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es.execution@lns.maersk.com</a:t>
            </a:r>
            <a:endParaRPr lang="en-US" sz="1400" kern="100" dirty="0">
              <a:effectLst/>
              <a:latin typeface="Maersk Tex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kern="100" dirty="0" err="1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Teléfono</a:t>
            </a:r>
            <a:endParaRPr lang="en-US" sz="1400" kern="100" dirty="0">
              <a:effectLst/>
              <a:latin typeface="Maersk Tex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+34 91 926 76 96 ext. 3</a:t>
            </a: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02DE6D70-1236-324D-DC69-60EE2B145E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7073" y="5877085"/>
            <a:ext cx="2299870" cy="10789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61454-9C71-5A66-EBCB-1AE7561B2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0" dirty="0">
                <a:latin typeface="Maersk Headline" panose="00000500000000000000" pitchFamily="2" charset="0"/>
              </a:rPr>
              <a:t>Solicitud Entrega/ Release</a:t>
            </a:r>
            <a:endParaRPr lang="en-US" b="0" dirty="0">
              <a:latin typeface="Maersk Headline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31401-813C-A88A-23E1-D0159AC6F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97" y="2450887"/>
            <a:ext cx="7524003" cy="363651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b="1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Solicitud de Orden de Entrega</a:t>
            </a:r>
            <a:endParaRPr lang="en-US" sz="1800" kern="100" dirty="0">
              <a:effectLst/>
              <a:latin typeface="Maersk Tex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Ve a: </a:t>
            </a:r>
            <a:r>
              <a:rPr lang="es-ES" sz="1800" u="sng" kern="100" dirty="0">
                <a:solidFill>
                  <a:srgbClr val="467886"/>
                </a:solidFill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Maersk :: Hub</a:t>
            </a:r>
            <a:r>
              <a:rPr lang="es-E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e indica tu B/L en </a:t>
            </a:r>
            <a:r>
              <a:rPr lang="es-ES" sz="1800" i="1" kern="100" dirty="0" err="1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Delivery</a:t>
            </a:r>
            <a:r>
              <a:rPr lang="es-ES" sz="1800" i="1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1800" i="1" kern="100" dirty="0" err="1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Order</a:t>
            </a:r>
            <a:r>
              <a:rPr lang="es-E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, seleccionando la opción “Carrier </a:t>
            </a:r>
            <a:r>
              <a:rPr lang="es-ES" sz="1800" kern="100" dirty="0" err="1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Haulage</a:t>
            </a:r>
            <a:r>
              <a:rPr lang="es-E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”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Si necesita</a:t>
            </a:r>
            <a:r>
              <a:rPr lang="es-ES" kern="100" dirty="0"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 ayuda, puedes consultar </a:t>
            </a:r>
            <a:r>
              <a:rPr lang="es-ES" kern="100" dirty="0"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nuestra guía</a:t>
            </a:r>
            <a:endParaRPr lang="en-US" sz="1800" kern="100" dirty="0">
              <a:effectLst/>
              <a:latin typeface="Maersk Tex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 err="1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Solicitud</a:t>
            </a:r>
            <a:r>
              <a:rPr lang="en-US" sz="1800" b="1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de Release</a:t>
            </a:r>
            <a:endParaRPr lang="en-US" sz="1800" kern="100" dirty="0">
              <a:effectLst/>
              <a:latin typeface="Maersk Tex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No disponible para Algeciras, Barcelona o Valencia</a:t>
            </a:r>
            <a:endParaRPr lang="en-US" sz="1800" kern="100" dirty="0">
              <a:effectLst/>
              <a:latin typeface="Maersk Tex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Para resto de puertos y clientes con excepción autorizada ve a: </a:t>
            </a:r>
            <a:r>
              <a:rPr lang="es-ES" sz="1800" u="sng" kern="100" dirty="0">
                <a:solidFill>
                  <a:srgbClr val="467886"/>
                </a:solidFill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Maersk :: Hub</a:t>
            </a:r>
            <a:r>
              <a:rPr lang="es-E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e indica tu B/L </a:t>
            </a:r>
            <a:r>
              <a:rPr lang="es-ES" kern="100" dirty="0"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en </a:t>
            </a:r>
            <a:r>
              <a:rPr lang="es-ES" sz="1800" i="1" kern="100" dirty="0" err="1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Delivery</a:t>
            </a:r>
            <a:r>
              <a:rPr lang="es-ES" sz="1800" i="1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1800" i="1" kern="100" dirty="0" err="1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Order</a:t>
            </a:r>
            <a:r>
              <a:rPr lang="es-E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, seleccionando la opción “Merchant </a:t>
            </a:r>
            <a:r>
              <a:rPr lang="es-ES" sz="1800" kern="100" dirty="0" err="1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Haulage</a:t>
            </a:r>
            <a:r>
              <a:rPr lang="es-ES" sz="1800" kern="100" dirty="0">
                <a:effectLst/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”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kern="100" dirty="0"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Si necesitas ayuda, consulta </a:t>
            </a:r>
            <a:r>
              <a:rPr lang="es-ES" kern="100" dirty="0">
                <a:latin typeface="Maersk Tex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nuestra guía</a:t>
            </a:r>
            <a:endParaRPr lang="es-ES" kern="100" dirty="0">
              <a:latin typeface="Maersk Tex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174CA2A6-980C-5676-4FC6-8742793EFC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7073" y="5877085"/>
            <a:ext cx="229987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035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693</Words>
  <Application>Microsoft Office PowerPoint</Application>
  <PresentationFormat>On-screen Show (4:3)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Aptos</vt:lpstr>
      <vt:lpstr>Arial</vt:lpstr>
      <vt:lpstr>Calibri</vt:lpstr>
      <vt:lpstr>Century Gothic</vt:lpstr>
      <vt:lpstr>Maersk Headline</vt:lpstr>
      <vt:lpstr>Maersk Text</vt:lpstr>
      <vt:lpstr>Symbol</vt:lpstr>
      <vt:lpstr>Wingdings 2</vt:lpstr>
      <vt:lpstr>Quotable</vt:lpstr>
      <vt:lpstr>PowerPoint Presentation</vt:lpstr>
      <vt:lpstr>Nuestra web</vt:lpstr>
      <vt:lpstr>Información General</vt:lpstr>
      <vt:lpstr>Aduanas</vt:lpstr>
      <vt:lpstr>Envíos Comunitarios</vt:lpstr>
      <vt:lpstr>Avisos de Llegada</vt:lpstr>
      <vt:lpstr>Gastos locales</vt:lpstr>
      <vt:lpstr>Transporte Terrestre</vt:lpstr>
      <vt:lpstr>Solicitud Entrega/ Release</vt:lpstr>
      <vt:lpstr>Facturas y pagos</vt:lpstr>
      <vt:lpstr>Contactos Email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Belen Yunta Arce</dc:creator>
  <cp:keywords/>
  <dc:description>generated using python-pptx</dc:description>
  <cp:lastModifiedBy>Pilar Estevez</cp:lastModifiedBy>
  <cp:revision>3</cp:revision>
  <dcterms:created xsi:type="dcterms:W3CDTF">2013-01-27T09:14:16Z</dcterms:created>
  <dcterms:modified xsi:type="dcterms:W3CDTF">2025-02-28T11:42:20Z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1bba39d-4745-4e9d-97db-0c1927b54242_Enabled">
    <vt:lpwstr>true</vt:lpwstr>
  </property>
  <property fmtid="{D5CDD505-2E9C-101B-9397-08002B2CF9AE}" pid="3" name="MSIP_Label_71bba39d-4745-4e9d-97db-0c1927b54242_SetDate">
    <vt:lpwstr>2025-02-12T12:30:33Z</vt:lpwstr>
  </property>
  <property fmtid="{D5CDD505-2E9C-101B-9397-08002B2CF9AE}" pid="4" name="MSIP_Label_71bba39d-4745-4e9d-97db-0c1927b54242_Method">
    <vt:lpwstr>Privileged</vt:lpwstr>
  </property>
  <property fmtid="{D5CDD505-2E9C-101B-9397-08002B2CF9AE}" pid="5" name="MSIP_Label_71bba39d-4745-4e9d-97db-0c1927b54242_Name">
    <vt:lpwstr>Internal</vt:lpwstr>
  </property>
  <property fmtid="{D5CDD505-2E9C-101B-9397-08002B2CF9AE}" pid="6" name="MSIP_Label_71bba39d-4745-4e9d-97db-0c1927b54242_SiteId">
    <vt:lpwstr>05d75c05-fa1a-42e7-9cf1-eb416c396f2d</vt:lpwstr>
  </property>
  <property fmtid="{D5CDD505-2E9C-101B-9397-08002B2CF9AE}" pid="7" name="MSIP_Label_71bba39d-4745-4e9d-97db-0c1927b54242_ActionId">
    <vt:lpwstr>3a9b7185-36b0-49fd-88a0-b6cdbb0f8c22</vt:lpwstr>
  </property>
  <property fmtid="{D5CDD505-2E9C-101B-9397-08002B2CF9AE}" pid="8" name="MSIP_Label_71bba39d-4745-4e9d-97db-0c1927b54242_ContentBits">
    <vt:lpwstr>2</vt:lpwstr>
  </property>
  <property fmtid="{D5CDD505-2E9C-101B-9397-08002B2CF9AE}" pid="9" name="ClassificationContentMarkingFooterLocations">
    <vt:lpwstr>Quotable:8</vt:lpwstr>
  </property>
  <property fmtid="{D5CDD505-2E9C-101B-9397-08002B2CF9AE}" pid="10" name="ClassificationContentMarkingFooterText">
    <vt:lpwstr>Classification: Internal</vt:lpwstr>
  </property>
</Properties>
</file>